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a06f007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a06f007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a06f007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a06f007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a06f007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a06f007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a06f007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a06f007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a06f007e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a06f007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a06f007e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a06f007e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F9kfVTMk1_vawDgeJHBmUWzR__THhCi4a71TVN71TDY/edit?tab=t.0" TargetMode="External"/><Relationship Id="rId4" Type="http://schemas.openxmlformats.org/officeDocument/2006/relationships/hyperlink" Target="https://aehxukzm.gensparkspace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F9kfVTMk1_vawDgeJHBmUWzR__THhCi4a71TVN71TDY/edit?tab=t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88129" y="1069996"/>
            <a:ext cx="4768200" cy="1128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000" lIns="68025" spcFirstLastPara="1" rIns="68025" wrap="square" tIns="34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44"/>
              </a:spcBef>
              <a:spcAft>
                <a:spcPts val="0"/>
              </a:spcAft>
              <a:buNone/>
            </a:pPr>
            <a:r>
              <a:rPr b="1" lang="ja" sz="2639">
                <a:solidFill>
                  <a:srgbClr val="FFFFFF"/>
                </a:solidFill>
              </a:rPr>
              <a:t>おみせ開業AI</a:t>
            </a:r>
            <a:endParaRPr b="1" sz="2639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44"/>
              </a:spcBef>
              <a:spcAft>
                <a:spcPts val="0"/>
              </a:spcAft>
              <a:buNone/>
            </a:pPr>
            <a:r>
              <a:rPr b="1" lang="ja" sz="1739">
                <a:solidFill>
                  <a:srgbClr val="FFFFFF"/>
                </a:solidFill>
              </a:rPr>
              <a:t>開発委託に関するご説明</a:t>
            </a:r>
            <a:endParaRPr b="1" sz="1739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887575" y="3647149"/>
            <a:ext cx="33693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チーム：K SUN's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Karashima Jin-10/からちゃん/唐島刃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 Tanaka Tsuyoshi-10/たなか/田中 剛司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Ito Kosuke-10/こうすけ/伊藤浩介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Hamakawa Takuya-10/はまさん/浜川卓也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chemeClr val="dk1"/>
                </a:solidFill>
              </a:rPr>
              <a:t>2025/11/20</a:t>
            </a:r>
            <a:endParaRPr sz="1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669" y="2395155"/>
            <a:ext cx="989113" cy="105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09351" y="733875"/>
            <a:ext cx="3528300" cy="354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</a:rPr>
              <a:t>誰の？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834050" y="733875"/>
            <a:ext cx="3528300" cy="354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</a:rPr>
              <a:t>どんな課題を？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08975" y="1149250"/>
            <a:ext cx="3528300" cy="2154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飲食店開業を目指す30～40代の脱サラ予備軍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漠然とした開業の夢を持っている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安定した職を捨てるには家族への説明も必要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資金は限られ、意思決定を支えてくれるプロもいない</a:t>
            </a:r>
            <a:endParaRPr sz="1100"/>
          </a:p>
        </p:txBody>
      </p:sp>
      <p:sp>
        <p:nvSpPr>
          <p:cNvPr id="64" name="Google Shape;64;p14"/>
          <p:cNvSpPr/>
          <p:nvPr/>
        </p:nvSpPr>
        <p:spPr>
          <a:xfrm>
            <a:off x="4834050" y="1149550"/>
            <a:ext cx="3528300" cy="2154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夢が漠然としすぎていて、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現実とのギャップを埋めることができず、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形にすることができない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ja" sz="1100"/>
              <a:t>何から始めればよいか？わからない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本当に自分にできるのか？わからない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一歩を踏み出せない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/>
              <a:t>少し踏み出してもすぐに挫折してしまう</a:t>
            </a:r>
            <a:endParaRPr sz="11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038" y="3468075"/>
            <a:ext cx="2624225" cy="14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475" y="3458175"/>
            <a:ext cx="2659702" cy="1484386"/>
          </a:xfrm>
          <a:prstGeom prst="rect">
            <a:avLst/>
          </a:prstGeom>
          <a:solidFill>
            <a:srgbClr val="EEEEEE"/>
          </a:solidFill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20630" y="133178"/>
            <a:ext cx="62889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600"/>
              <a:t>「誰の」「どんな課題を」解決するのか？</a:t>
            </a:r>
            <a:endParaRPr b="1" sz="1600"/>
          </a:p>
        </p:txBody>
      </p:sp>
      <p:cxnSp>
        <p:nvCxnSpPr>
          <p:cNvPr id="68" name="Google Shape;68;p14"/>
          <p:cNvCxnSpPr/>
          <p:nvPr/>
        </p:nvCxnSpPr>
        <p:spPr>
          <a:xfrm>
            <a:off x="220617" y="557630"/>
            <a:ext cx="83694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220630" y="133178"/>
            <a:ext cx="62889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600"/>
              <a:t>どうやって解決するのか？</a:t>
            </a:r>
            <a:endParaRPr b="1" sz="1600"/>
          </a:p>
        </p:txBody>
      </p:sp>
      <p:cxnSp>
        <p:nvCxnSpPr>
          <p:cNvPr id="74" name="Google Shape;74;p15"/>
          <p:cNvCxnSpPr/>
          <p:nvPr/>
        </p:nvCxnSpPr>
        <p:spPr>
          <a:xfrm>
            <a:off x="220617" y="557630"/>
            <a:ext cx="83694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83" y="764310"/>
            <a:ext cx="3641433" cy="77716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629000" y="1574873"/>
            <a:ext cx="5886000" cy="5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0000FF"/>
                </a:solidFill>
              </a:rPr>
              <a:t>～あなたの夢を、実現可能なビジネスプランに。～</a:t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66875" y="2240675"/>
            <a:ext cx="1760100" cy="479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1_簡易シミュレーション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926912" y="2240675"/>
            <a:ext cx="1760100" cy="479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2_詳細シミュレーション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686950" y="2240675"/>
            <a:ext cx="1760100" cy="479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3_ギャップ診断/改善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446987" y="2240675"/>
            <a:ext cx="1760100" cy="479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4_プラン確定/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タスク可視化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207025" y="2240675"/>
            <a:ext cx="1760100" cy="479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5_開業後の経営支援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01816" y="2782113"/>
            <a:ext cx="1690200" cy="211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まずは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夢のイメージを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簡単な開業プラン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として具体化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※登録/ログイン不要</a:t>
            </a:r>
            <a:endParaRPr b="1" sz="1100"/>
          </a:p>
        </p:txBody>
      </p:sp>
      <p:sp>
        <p:nvSpPr>
          <p:cNvPr id="83" name="Google Shape;83;p15"/>
          <p:cNvSpPr/>
          <p:nvPr/>
        </p:nvSpPr>
        <p:spPr>
          <a:xfrm>
            <a:off x="1961867" y="2782113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ユーザー登録/ログイン</a:t>
            </a:r>
            <a:endParaRPr sz="1100"/>
          </a:p>
        </p:txBody>
      </p:sp>
      <p:sp>
        <p:nvSpPr>
          <p:cNvPr id="84" name="Google Shape;84;p15"/>
          <p:cNvSpPr/>
          <p:nvPr/>
        </p:nvSpPr>
        <p:spPr>
          <a:xfrm>
            <a:off x="3721919" y="2782113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暫定プランと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現状とのギャップ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を診断</a:t>
            </a:r>
            <a:endParaRPr b="1" sz="1100"/>
          </a:p>
        </p:txBody>
      </p:sp>
      <p:sp>
        <p:nvSpPr>
          <p:cNvPr id="85" name="Google Shape;85;p15"/>
          <p:cNvSpPr/>
          <p:nvPr/>
        </p:nvSpPr>
        <p:spPr>
          <a:xfrm>
            <a:off x="5481970" y="2782113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確定したプランを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レポートとしてOutput</a:t>
            </a:r>
            <a:endParaRPr sz="1100"/>
          </a:p>
        </p:txBody>
      </p:sp>
      <p:sp>
        <p:nvSpPr>
          <p:cNvPr id="86" name="Google Shape;86;p15"/>
          <p:cNvSpPr/>
          <p:nvPr/>
        </p:nvSpPr>
        <p:spPr>
          <a:xfrm>
            <a:off x="7242021" y="2782113"/>
            <a:ext cx="1690200" cy="211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KPI管理や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継続的な課題解決を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AIが経営パートナー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として伴走</a:t>
            </a:r>
            <a:endParaRPr sz="1100"/>
          </a:p>
        </p:txBody>
      </p:sp>
      <p:sp>
        <p:nvSpPr>
          <p:cNvPr id="87" name="Google Shape;87;p15"/>
          <p:cNvSpPr/>
          <p:nvPr/>
        </p:nvSpPr>
        <p:spPr>
          <a:xfrm>
            <a:off x="3726894" y="3887126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各項目を調整し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より現実的なプランへ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精緻化</a:t>
            </a:r>
            <a:endParaRPr b="1" sz="1100"/>
          </a:p>
        </p:txBody>
      </p:sp>
      <p:sp>
        <p:nvSpPr>
          <p:cNvPr id="88" name="Google Shape;88;p15"/>
          <p:cNvSpPr/>
          <p:nvPr/>
        </p:nvSpPr>
        <p:spPr>
          <a:xfrm>
            <a:off x="5484457" y="3887126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具体的な実行項目を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タスクダッシュボードとして可視化</a:t>
            </a:r>
            <a:endParaRPr b="1" sz="1100"/>
          </a:p>
        </p:txBody>
      </p:sp>
      <p:sp>
        <p:nvSpPr>
          <p:cNvPr id="89" name="Google Shape;89;p15"/>
          <p:cNvSpPr/>
          <p:nvPr/>
        </p:nvSpPr>
        <p:spPr>
          <a:xfrm>
            <a:off x="1961867" y="3887126"/>
            <a:ext cx="1690200" cy="100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開業プランを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さらに精緻化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1926904" y="726028"/>
            <a:ext cx="1760100" cy="3474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7F7F7F"/>
                </a:solidFill>
              </a:rPr>
              <a:t>2_詳細シミュレーション</a:t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1961859" y="1118314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ユーザー登録/ログイン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961859" y="1918925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開業プランを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さらに精緻化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104050" y="682475"/>
            <a:ext cx="1894500" cy="20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20630" y="133178"/>
            <a:ext cx="62889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600"/>
              <a:t>RFPとして開発委託したい内容</a:t>
            </a:r>
            <a:endParaRPr b="1" sz="1600"/>
          </a:p>
        </p:txBody>
      </p:sp>
      <p:cxnSp>
        <p:nvCxnSpPr>
          <p:cNvPr id="99" name="Google Shape;99;p16"/>
          <p:cNvCxnSpPr/>
          <p:nvPr/>
        </p:nvCxnSpPr>
        <p:spPr>
          <a:xfrm>
            <a:off x="220617" y="557630"/>
            <a:ext cx="83694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/>
          <p:nvPr/>
        </p:nvSpPr>
        <p:spPr>
          <a:xfrm>
            <a:off x="166864" y="726028"/>
            <a:ext cx="1760100" cy="347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lt1"/>
                </a:solidFill>
              </a:rPr>
              <a:t>1_簡易シミュレーション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686944" y="726028"/>
            <a:ext cx="1760100" cy="3474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7F7F7F"/>
                </a:solidFill>
              </a:rPr>
              <a:t>3_ギャップ診断/改善</a:t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446985" y="726028"/>
            <a:ext cx="1760100" cy="3474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7F7F7F"/>
                </a:solidFill>
              </a:rPr>
              <a:t>4_プラン確定/</a:t>
            </a:r>
            <a:endParaRPr sz="12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7F7F7F"/>
                </a:solidFill>
              </a:rPr>
              <a:t>タスク可視化</a:t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207025" y="726028"/>
            <a:ext cx="1760100" cy="3474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7F7F7F"/>
                </a:solidFill>
              </a:rPr>
              <a:t>5_開業後の経営支援</a:t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201805" y="1118314"/>
            <a:ext cx="1690200" cy="1531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まずは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夢のイメージを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簡単な開業プラン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として具体化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※登録/ログイン不要</a:t>
            </a:r>
            <a:endParaRPr b="1" sz="1100"/>
          </a:p>
        </p:txBody>
      </p:sp>
      <p:sp>
        <p:nvSpPr>
          <p:cNvPr id="105" name="Google Shape;105;p16"/>
          <p:cNvSpPr/>
          <p:nvPr/>
        </p:nvSpPr>
        <p:spPr>
          <a:xfrm>
            <a:off x="3721913" y="1118314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暫定プランと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現状とのギャップ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を診断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481967" y="1118314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確定したプランを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レポートとしてOutput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242021" y="1118314"/>
            <a:ext cx="1690200" cy="1531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KPI管理や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継続的な課題解決を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AIが経営パートナー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として伴走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3726888" y="1918925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各項目を調整し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より現実的なプランへ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精緻化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484455" y="1918925"/>
            <a:ext cx="1690200" cy="730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具体的な実行項目を</a:t>
            </a:r>
            <a:endParaRPr sz="11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rgbClr val="7F7F7F"/>
                </a:solidFill>
              </a:rPr>
              <a:t>タスクダッシュボードとして可視化</a:t>
            </a:r>
            <a:endParaRPr sz="1100">
              <a:solidFill>
                <a:srgbClr val="7F7F7F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 rot="-10797298">
            <a:off x="665143" y="2855125"/>
            <a:ext cx="763500" cy="157800"/>
          </a:xfrm>
          <a:prstGeom prst="triangle">
            <a:avLst>
              <a:gd fmla="val 50000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201825" y="3588983"/>
            <a:ext cx="2071200" cy="815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簡易シミュレーション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or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ログイン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の選択</a:t>
            </a:r>
            <a:endParaRPr b="1" sz="1100"/>
          </a:p>
        </p:txBody>
      </p:sp>
      <p:sp>
        <p:nvSpPr>
          <p:cNvPr id="112" name="Google Shape;112;p16"/>
          <p:cNvSpPr/>
          <p:nvPr/>
        </p:nvSpPr>
        <p:spPr>
          <a:xfrm>
            <a:off x="166875" y="3200933"/>
            <a:ext cx="2176500" cy="3276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1"/>
                </a:solidFill>
              </a:rPr>
              <a:t>①ホーム画面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343399" y="3200933"/>
            <a:ext cx="2176500" cy="3276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1"/>
                </a:solidFill>
              </a:rPr>
              <a:t>②③ジャンル選択</a:t>
            </a:r>
            <a:r>
              <a:rPr b="1" lang="ja" sz="1200">
                <a:solidFill>
                  <a:schemeClr val="dk1"/>
                </a:solidFill>
              </a:rPr>
              <a:t>画面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519924" y="3200933"/>
            <a:ext cx="2176500" cy="3276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1"/>
                </a:solidFill>
              </a:rPr>
              <a:t>④基本情報入力</a:t>
            </a:r>
            <a:r>
              <a:rPr b="1" lang="ja" sz="1200">
                <a:solidFill>
                  <a:schemeClr val="dk1"/>
                </a:solidFill>
              </a:rPr>
              <a:t>画面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696448" y="3200933"/>
            <a:ext cx="2176500" cy="3276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1"/>
                </a:solidFill>
              </a:rPr>
              <a:t>⑤結果表示</a:t>
            </a:r>
            <a:r>
              <a:rPr b="1" lang="ja" sz="1200">
                <a:solidFill>
                  <a:schemeClr val="dk1"/>
                </a:solidFill>
              </a:rPr>
              <a:t>画面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396050" y="3588983"/>
            <a:ext cx="2071200" cy="815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飲食ジャンルを選ぶ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②メインカテゴリ画面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③サブカテゴリ画面</a:t>
            </a:r>
            <a:endParaRPr sz="1000"/>
          </a:p>
        </p:txBody>
      </p:sp>
      <p:sp>
        <p:nvSpPr>
          <p:cNvPr id="117" name="Google Shape;117;p16"/>
          <p:cNvSpPr/>
          <p:nvPr/>
        </p:nvSpPr>
        <p:spPr>
          <a:xfrm>
            <a:off x="4590275" y="3588983"/>
            <a:ext cx="2071200" cy="815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席数や客単価、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立地イメージ等の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基本情報を入力</a:t>
            </a:r>
            <a:endParaRPr b="1" sz="1100"/>
          </a:p>
        </p:txBody>
      </p:sp>
      <p:sp>
        <p:nvSpPr>
          <p:cNvPr id="118" name="Google Shape;118;p16"/>
          <p:cNvSpPr/>
          <p:nvPr/>
        </p:nvSpPr>
        <p:spPr>
          <a:xfrm>
            <a:off x="6784500" y="3588983"/>
            <a:ext cx="2071200" cy="815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/>
              <a:t>コンセプト/KPI/収支予測等の簡易シミュレーション結果が表示される</a:t>
            </a:r>
            <a:endParaRPr b="1" sz="1100"/>
          </a:p>
        </p:txBody>
      </p:sp>
      <p:sp>
        <p:nvSpPr>
          <p:cNvPr id="119" name="Google Shape;119;p16"/>
          <p:cNvSpPr txBox="1"/>
          <p:nvPr/>
        </p:nvSpPr>
        <p:spPr>
          <a:xfrm>
            <a:off x="143643" y="4563676"/>
            <a:ext cx="884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chemeClr val="dk2"/>
                </a:solidFill>
              </a:rPr>
              <a:t>◆詳細情報ドキュメント：</a:t>
            </a:r>
            <a:r>
              <a:rPr lang="ja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https://docs.google.com/document/d/1F9kfVTMk1_vawDgeJHBmUWzR__THhCi4a71TVN71TDY/edit?tab=t.0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chemeClr val="dk2"/>
                </a:solidFill>
              </a:rPr>
              <a:t>◆参考モック：</a:t>
            </a:r>
            <a:r>
              <a:rPr lang="ja" sz="1100" u="sng">
                <a:solidFill>
                  <a:schemeClr val="hlink"/>
                </a:solidFill>
                <a:hlinkClick r:id="rId4"/>
              </a:rPr>
              <a:t>https://aehxukzm.gensparkspace.com/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220630" y="133178"/>
            <a:ext cx="62889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600"/>
              <a:t>受注者の皆様に求めること</a:t>
            </a:r>
            <a:endParaRPr b="1" sz="1600"/>
          </a:p>
        </p:txBody>
      </p:sp>
      <p:cxnSp>
        <p:nvCxnSpPr>
          <p:cNvPr id="125" name="Google Shape;125;p17"/>
          <p:cNvCxnSpPr/>
          <p:nvPr/>
        </p:nvCxnSpPr>
        <p:spPr>
          <a:xfrm>
            <a:off x="220617" y="557630"/>
            <a:ext cx="83694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/>
          <p:nvPr/>
        </p:nvSpPr>
        <p:spPr>
          <a:xfrm>
            <a:off x="1010970" y="782171"/>
            <a:ext cx="7122000" cy="5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0000FF"/>
                </a:solidFill>
              </a:rPr>
              <a:t>漠然とした夢を、少しでも具体的にイメージするための、重要な入口。</a:t>
            </a:r>
            <a:endParaRPr sz="1700">
              <a:solidFill>
                <a:srgbClr val="0000FF"/>
              </a:solidFill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97" y="1469870"/>
            <a:ext cx="1538550" cy="14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810" y="1475492"/>
            <a:ext cx="1431255" cy="14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036" y="1475482"/>
            <a:ext cx="1340111" cy="1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954573" y="3038658"/>
            <a:ext cx="157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/>
              <a:t>優れたUI/UX設計</a:t>
            </a:r>
            <a:endParaRPr b="1" sz="1300"/>
          </a:p>
        </p:txBody>
      </p:sp>
      <p:sp>
        <p:nvSpPr>
          <p:cNvPr id="131" name="Google Shape;131;p17"/>
          <p:cNvSpPr/>
          <p:nvPr/>
        </p:nvSpPr>
        <p:spPr>
          <a:xfrm>
            <a:off x="3540723" y="3038658"/>
            <a:ext cx="1729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/>
              <a:t>価値あるAI連携実装</a:t>
            </a:r>
            <a:endParaRPr b="1" sz="1300"/>
          </a:p>
        </p:txBody>
      </p:sp>
      <p:sp>
        <p:nvSpPr>
          <p:cNvPr id="132" name="Google Shape;132;p17"/>
          <p:cNvSpPr/>
          <p:nvPr/>
        </p:nvSpPr>
        <p:spPr>
          <a:xfrm>
            <a:off x="6369085" y="3038658"/>
            <a:ext cx="157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/>
              <a:t>拡張性の高い設計</a:t>
            </a:r>
            <a:endParaRPr b="1" sz="1300"/>
          </a:p>
        </p:txBody>
      </p:sp>
      <p:sp>
        <p:nvSpPr>
          <p:cNvPr id="133" name="Google Shape;133;p17"/>
          <p:cNvSpPr/>
          <p:nvPr/>
        </p:nvSpPr>
        <p:spPr>
          <a:xfrm>
            <a:off x="1010976" y="3807900"/>
            <a:ext cx="922800" cy="10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chemeClr val="lt1"/>
                </a:solidFill>
              </a:rPr>
              <a:t>報酬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347275" y="3807900"/>
            <a:ext cx="3785700" cy="3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フロントエンドの開発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347275" y="4175100"/>
            <a:ext cx="3785700" cy="3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フロントエンド及びバックエンドの開発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4347275" y="4542300"/>
            <a:ext cx="3785700" cy="3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期待値を超えるUI/UX設計や機能実装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2057225" y="3807900"/>
            <a:ext cx="2166600" cy="313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Lv.1　50万円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057225" y="4175100"/>
            <a:ext cx="2166600" cy="313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Lv.2　100万円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057225" y="4542300"/>
            <a:ext cx="2166600" cy="313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Lv.3　150万円～300万円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220630" y="133178"/>
            <a:ext cx="62889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600"/>
              <a:t>まとめと今後の流れ</a:t>
            </a:r>
            <a:endParaRPr b="1" sz="1600"/>
          </a:p>
        </p:txBody>
      </p:sp>
      <p:cxnSp>
        <p:nvCxnSpPr>
          <p:cNvPr id="145" name="Google Shape;145;p18"/>
          <p:cNvCxnSpPr/>
          <p:nvPr/>
        </p:nvCxnSpPr>
        <p:spPr>
          <a:xfrm>
            <a:off x="220617" y="557630"/>
            <a:ext cx="83694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8"/>
          <p:cNvSpPr/>
          <p:nvPr/>
        </p:nvSpPr>
        <p:spPr>
          <a:xfrm>
            <a:off x="528251" y="757852"/>
            <a:ext cx="922800" cy="84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chemeClr val="lt1"/>
                </a:solidFill>
              </a:rPr>
              <a:t>まとめ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584100" y="757852"/>
            <a:ext cx="6889500" cy="84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ja" sz="1300"/>
              <a:t>飲食店開業を目指す個人の夢を「おみせ開業AI」により現実に変えます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ja" sz="1300"/>
              <a:t>その中の簡易シミュレーション機能の実装を委託します</a:t>
            </a:r>
            <a:endParaRPr sz="1300"/>
          </a:p>
        </p:txBody>
      </p:sp>
      <p:sp>
        <p:nvSpPr>
          <p:cNvPr id="148" name="Google Shape;148;p18"/>
          <p:cNvSpPr/>
          <p:nvPr/>
        </p:nvSpPr>
        <p:spPr>
          <a:xfrm>
            <a:off x="528250" y="1713874"/>
            <a:ext cx="922800" cy="14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chemeClr val="lt1"/>
                </a:solidFill>
              </a:rPr>
              <a:t>今後の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chemeClr val="lt1"/>
                </a:solidFill>
              </a:rPr>
              <a:t>流れ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584099" y="1713874"/>
            <a:ext cx="6889500" cy="145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ja" sz="1300" u="sng">
                <a:solidFill>
                  <a:schemeClr val="hlink"/>
                </a:solidFill>
                <a:hlinkClick r:id="rId3"/>
              </a:rPr>
              <a:t>RFP詳細ドキュメント</a:t>
            </a:r>
            <a:r>
              <a:rPr lang="ja" sz="1300"/>
              <a:t>をご確認ください。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ja" sz="1300"/>
              <a:t>11/22(土)まで：受注希望意思をご連絡ください。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ja" sz="1300"/>
              <a:t>11/23(日)：受注者を決定し、ご連絡をさせていただきます。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ja" sz="1300"/>
              <a:t>11/24(月)：</a:t>
            </a:r>
            <a:r>
              <a:rPr lang="ja" sz="1300"/>
              <a:t>開発開始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ja" sz="1300"/>
              <a:t>12/1(月)：納品〆</a:t>
            </a:r>
            <a:br>
              <a:rPr lang="ja" sz="1300"/>
            </a:br>
            <a:r>
              <a:rPr lang="ja" sz="1300"/>
              <a:t>※</a:t>
            </a:r>
            <a:r>
              <a:rPr lang="ja" sz="1200"/>
              <a:t>納品方法：所定のGitHubディレクトリにアップ＆プルリクいただく形を想定しています</a:t>
            </a:r>
            <a:endParaRPr sz="1200"/>
          </a:p>
        </p:txBody>
      </p:sp>
      <p:sp>
        <p:nvSpPr>
          <p:cNvPr id="150" name="Google Shape;150;p18"/>
          <p:cNvSpPr/>
          <p:nvPr/>
        </p:nvSpPr>
        <p:spPr>
          <a:xfrm>
            <a:off x="528250" y="3281000"/>
            <a:ext cx="922800" cy="1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chemeClr val="lt1"/>
                </a:solidFill>
              </a:rPr>
              <a:t>コミュニケーション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84099" y="3281000"/>
            <a:ext cx="6889500" cy="16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1"/>
                </a:solidFill>
              </a:rPr>
              <a:t>Slackにて、</a:t>
            </a:r>
            <a:r>
              <a:rPr lang="ja" sz="1300"/>
              <a:t>以下のチームメンバーをメンションしてご連絡ください。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ja" sz="1300"/>
              <a:t>メイン担当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ja" sz="1300"/>
              <a:t>Karashima Jin-10/からちゃん/唐島刃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ja" sz="1300"/>
              <a:t>チームメンバー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ja" sz="1300"/>
              <a:t>Tanaka Tsuyoshi-10/たなか/田中 剛司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ja" sz="1300"/>
              <a:t>Ito Kosuke-10/こうすけ/伊藤浩介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ja" sz="1300"/>
              <a:t>Hamakawa Takuya-10/はまさん/浜川卓也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